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6" r:id="rId6"/>
    <p:sldId id="257" r:id="rId7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96" d="100"/>
          <a:sy n="96" d="100"/>
        </p:scale>
        <p:origin x="9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8FF0-167A-4840-AC54-1A2CFCDDBDF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55D0D9-7AD0-45EF-DD50-AB137307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333" y="6841058"/>
            <a:ext cx="1061357" cy="376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AAFDE-A497-FAFD-A117-7992CEE5A798}"/>
              </a:ext>
            </a:extLst>
          </p:cNvPr>
          <p:cNvSpPr txBox="1"/>
          <p:nvPr/>
        </p:nvSpPr>
        <p:spPr>
          <a:xfrm>
            <a:off x="393492" y="6909191"/>
            <a:ext cx="573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456494"/>
                </a:solidFill>
                <a:latin typeface="Myriad Pro Light" panose="020B0403030403020204" pitchFamily="34" charset="0"/>
              </a:rPr>
              <a:t>https://www.miamisprings-fl.gov/publicworks/storm-water</a:t>
            </a:r>
            <a:endParaRPr lang="en-US" sz="1600" b="1" dirty="0">
              <a:solidFill>
                <a:srgbClr val="456494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1B6B5C-D2B2-4503-943F-3ABAC867B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384" y="5157428"/>
            <a:ext cx="1211139" cy="20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lcf76f155ced4ddcb4097134ff3c332f xmlns="63659d2e-38ba-4bbd-a17a-f290998f6ed6">
      <Terms xmlns="http://schemas.microsoft.com/office/infopath/2007/PartnerControls"/>
    </lcf76f155ced4ddcb4097134ff3c332f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2022-08-30T21:40:19+00:00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AltText xmlns="63659d2e-38ba-4bbd-a17a-f290998f6e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27097-16A9-4503-9106-79F9B68685C7}">
  <ds:schemaRefs>
    <ds:schemaRef ds:uri="http://schemas.microsoft.com/office/2006/documentManagement/types"/>
    <ds:schemaRef ds:uri="http://purl.org/dc/terms/"/>
    <ds:schemaRef ds:uri="http://schemas.microsoft.com/sharepoint/v3/field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c389ca0-6767-4b18-b4f3-467ba013dcf7"/>
    <ds:schemaRef ds:uri="http://purl.org/dc/elements/1.1/"/>
    <ds:schemaRef ds:uri="63659d2e-38ba-4bbd-a17a-f290998f6ed6"/>
    <ds:schemaRef ds:uri="4ffa91fb-a0ff-4ac5-b2db-65c790d184a4"/>
    <ds:schemaRef ds:uri="http://schemas.microsoft.com/office/2006/metadata/properties"/>
    <ds:schemaRef ds:uri="http://schemas.microsoft.com/sharepoint.v3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3B4735-A929-45BA-997D-5AAD34999F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CCB8B0-8C23-48F0-99C8-5DA5053FC92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91364BF-D852-4EDC-A0EB-CCB84ACE9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63659d2e-38ba-4bbd-a17a-f290998f6ed6"/>
    <ds:schemaRef ds:uri="bc389ca0-6767-4b18-b4f3-467ba013d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11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Lizette Fuentes</cp:lastModifiedBy>
  <cp:revision>4</cp:revision>
  <dcterms:created xsi:type="dcterms:W3CDTF">2022-08-23T14:52:47Z</dcterms:created>
  <dcterms:modified xsi:type="dcterms:W3CDTF">2023-04-10T18:21:12Z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</Properties>
</file>